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84" r:id="rId4"/>
    <p:sldId id="258" r:id="rId5"/>
    <p:sldId id="270" r:id="rId6"/>
    <p:sldId id="259" r:id="rId7"/>
    <p:sldId id="271" r:id="rId8"/>
    <p:sldId id="273" r:id="rId9"/>
    <p:sldId id="272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</p:sldIdLst>
  <p:sldSz cx="12192000" cy="6858000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1C0C"/>
    <a:srgbClr val="E9A4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66652-B5FD-4AD5-B319-764C4DE68F86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97326-7AE0-42F6-854E-F82AF873A8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170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5" name="圓角矩形 14"/>
          <p:cNvSpPr/>
          <p:nvPr/>
        </p:nvSpPr>
        <p:spPr>
          <a:xfrm>
            <a:off x="86785" y="69851"/>
            <a:ext cx="12018433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5"/>
          <p:cNvSpPr/>
          <p:nvPr/>
        </p:nvSpPr>
        <p:spPr>
          <a:xfrm>
            <a:off x="84667" y="1449389"/>
            <a:ext cx="12026900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6"/>
          <p:cNvSpPr/>
          <p:nvPr/>
        </p:nvSpPr>
        <p:spPr>
          <a:xfrm>
            <a:off x="84667" y="1397000"/>
            <a:ext cx="12026900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10" name="矩形 17"/>
          <p:cNvSpPr/>
          <p:nvPr/>
        </p:nvSpPr>
        <p:spPr>
          <a:xfrm>
            <a:off x="84667" y="2976564"/>
            <a:ext cx="12026900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pic>
        <p:nvPicPr>
          <p:cNvPr id="11" name="Picture 16" descr="PPT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2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13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4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341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47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958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958852" y="906464"/>
            <a:ext cx="10418233" cy="51149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87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819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5" name="圓角矩形 14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5"/>
          <p:cNvSpPr/>
          <p:nvPr/>
        </p:nvSpPr>
        <p:spPr>
          <a:xfrm flipV="1">
            <a:off x="93134" y="2376489"/>
            <a:ext cx="12018433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6"/>
          <p:cNvSpPr/>
          <p:nvPr/>
        </p:nvSpPr>
        <p:spPr>
          <a:xfrm>
            <a:off x="93134" y="2341564"/>
            <a:ext cx="12018433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8" name="矩形 17"/>
          <p:cNvSpPr/>
          <p:nvPr/>
        </p:nvSpPr>
        <p:spPr>
          <a:xfrm>
            <a:off x="91018" y="2468564"/>
            <a:ext cx="12020549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94733" y="6208713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834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1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46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448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06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6" name="圓角矩形 14"/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86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/>
        </p:nvSpPr>
        <p:spPr>
          <a:xfrm flipV="1">
            <a:off x="91018" y="4683126"/>
            <a:ext cx="12009967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6" name="矩形 14"/>
          <p:cNvSpPr/>
          <p:nvPr/>
        </p:nvSpPr>
        <p:spPr>
          <a:xfrm>
            <a:off x="91018" y="4649789"/>
            <a:ext cx="12009967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7" name="矩形 15"/>
          <p:cNvSpPr/>
          <p:nvPr/>
        </p:nvSpPr>
        <p:spPr>
          <a:xfrm>
            <a:off x="91018" y="4773614"/>
            <a:ext cx="12009967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94733" y="6208713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79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 useBgFill="1">
        <p:nvSpPr>
          <p:cNvPr id="8" name="圓角矩形 7"/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sz="1800"/>
          </a:p>
        </p:txBody>
      </p:sp>
      <p:sp>
        <p:nvSpPr>
          <p:cNvPr id="1028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9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3B1AA9B-4109-41C2-AFA1-AEA3A02DD939}" type="datetimeFigureOut">
              <a:rPr lang="zh-TW" altLang="en-US" smtClean="0"/>
              <a:t>2022/7/18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fld id="{AF13DA40-4CEE-46E2-98A4-E7E61658E608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33" name="Picture 13" descr="PPT-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3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1" fontAlgn="base" hangingPunct="1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1" fontAlgn="base" hangingPunct="1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9684E4D5-1440-477B-5AC6-92A85ECF4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7200" y="3872204"/>
            <a:ext cx="8534400" cy="928396"/>
          </a:xfrm>
        </p:spPr>
        <p:txBody>
          <a:bodyPr/>
          <a:lstStyle/>
          <a:p>
            <a:r>
              <a:rPr lang="zh-TW" altLang="en-US" sz="2800" dirty="0">
                <a:solidFill>
                  <a:srgbClr val="E9A47D"/>
                </a:solidFill>
              </a:rPr>
              <a:t>報告人</a:t>
            </a:r>
            <a:r>
              <a:rPr lang="en-US" altLang="zh-TW" sz="2800" dirty="0">
                <a:solidFill>
                  <a:srgbClr val="E9A47D"/>
                </a:solidFill>
              </a:rPr>
              <a:t>:</a:t>
            </a:r>
            <a:r>
              <a:rPr lang="zh-TW" altLang="en-US" sz="2800" dirty="0">
                <a:solidFill>
                  <a:srgbClr val="E9A47D"/>
                </a:solidFill>
              </a:rPr>
              <a:t>林萬郝</a:t>
            </a:r>
            <a:endParaRPr lang="en-US" altLang="zh-TW" sz="2800" dirty="0">
              <a:solidFill>
                <a:srgbClr val="E9A47D"/>
              </a:solidFill>
            </a:endParaRPr>
          </a:p>
          <a:p>
            <a:r>
              <a:rPr lang="en-US" altLang="zh-TW" sz="2800" dirty="0">
                <a:solidFill>
                  <a:srgbClr val="E9A47D"/>
                </a:solidFill>
              </a:rPr>
              <a:t>2022/06/01-2022/06/15</a:t>
            </a:r>
            <a:endParaRPr lang="zh-TW" altLang="en-US" sz="2800" dirty="0">
              <a:solidFill>
                <a:srgbClr val="E9A47D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A48C41-2D09-C8CF-3E83-5BD2222801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6000" dirty="0">
                <a:solidFill>
                  <a:schemeClr val="tx1"/>
                </a:solidFill>
              </a:rPr>
              <a:t>新人週報</a:t>
            </a:r>
          </a:p>
        </p:txBody>
      </p:sp>
    </p:spTree>
    <p:extLst>
      <p:ext uri="{BB962C8B-B14F-4D97-AF65-F5344CB8AC3E}">
        <p14:creationId xmlns:p14="http://schemas.microsoft.com/office/powerpoint/2010/main" val="396302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4CE3B59-8115-41DD-E9B6-ED4B77765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9140" y="970501"/>
            <a:ext cx="6555996" cy="491699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62231E9-9E0A-1603-A3F5-8722D7B95690}"/>
              </a:ext>
            </a:extLst>
          </p:cNvPr>
          <p:cNvSpPr txBox="1"/>
          <p:nvPr/>
        </p:nvSpPr>
        <p:spPr>
          <a:xfrm>
            <a:off x="7012947" y="839509"/>
            <a:ext cx="43535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1.PEDESTAL</a:t>
            </a:r>
            <a:r>
              <a:rPr lang="zh-TW" altLang="en-US" sz="3600" dirty="0"/>
              <a:t> </a:t>
            </a:r>
            <a:r>
              <a:rPr lang="en-US" altLang="zh-TW" sz="3600" dirty="0"/>
              <a:t>5FIN</a:t>
            </a:r>
          </a:p>
          <a:p>
            <a:r>
              <a:rPr lang="en-US" altLang="zh-TW" sz="3600" dirty="0"/>
              <a:t>2. PEDESTAL</a:t>
            </a:r>
            <a:r>
              <a:rPr lang="zh-TW" altLang="en-US" sz="3600" dirty="0"/>
              <a:t> </a:t>
            </a:r>
            <a:r>
              <a:rPr lang="en-US" altLang="zh-TW" sz="3600" dirty="0"/>
              <a:t>7FIN</a:t>
            </a:r>
          </a:p>
          <a:p>
            <a:r>
              <a:rPr lang="en-US" altLang="zh-TW" sz="3600" dirty="0"/>
              <a:t>3.DUST</a:t>
            </a:r>
            <a:r>
              <a:rPr lang="zh-TW" altLang="en-US" sz="3600" dirty="0"/>
              <a:t> </a:t>
            </a:r>
            <a:r>
              <a:rPr lang="en-US" altLang="zh-TW" sz="3600" dirty="0"/>
              <a:t>TRAY</a:t>
            </a:r>
          </a:p>
          <a:p>
            <a:r>
              <a:rPr lang="en-US" altLang="zh-TW" sz="3600" dirty="0"/>
              <a:t>4. PEDESTAL</a:t>
            </a:r>
            <a:r>
              <a:rPr lang="zh-TW" altLang="en-US" sz="3600" dirty="0"/>
              <a:t> </a:t>
            </a:r>
            <a:r>
              <a:rPr lang="en-US" altLang="zh-TW" sz="3600" dirty="0"/>
              <a:t>COVER</a:t>
            </a:r>
          </a:p>
          <a:p>
            <a:r>
              <a:rPr lang="en-US" altLang="zh-TW" sz="3600" dirty="0"/>
              <a:t>5.SHUTTER</a:t>
            </a:r>
            <a:r>
              <a:rPr lang="zh-TW" altLang="en-US" sz="3600" dirty="0"/>
              <a:t> </a:t>
            </a:r>
            <a:r>
              <a:rPr lang="en-US" altLang="zh-TW" sz="3600" dirty="0"/>
              <a:t>PLATE</a:t>
            </a:r>
          </a:p>
          <a:p>
            <a:r>
              <a:rPr lang="en-US" altLang="zh-TW" sz="3600" dirty="0"/>
              <a:t>6.NOZZLE</a:t>
            </a:r>
            <a:r>
              <a:rPr lang="zh-TW" altLang="en-US" sz="3600" dirty="0"/>
              <a:t> </a:t>
            </a:r>
            <a:r>
              <a:rPr lang="en-US" altLang="zh-TW" sz="3600" dirty="0"/>
              <a:t>L=950</a:t>
            </a:r>
          </a:p>
          <a:p>
            <a:r>
              <a:rPr lang="en-US" altLang="zh-TW" sz="3600" dirty="0"/>
              <a:t>7.NOZZLE</a:t>
            </a:r>
            <a:r>
              <a:rPr lang="zh-TW" altLang="en-US" sz="3600" dirty="0"/>
              <a:t> </a:t>
            </a:r>
            <a:r>
              <a:rPr lang="en-US" altLang="zh-TW" sz="3600" dirty="0"/>
              <a:t>L=310</a:t>
            </a:r>
          </a:p>
          <a:p>
            <a:r>
              <a:rPr lang="en-US" altLang="zh-TW" sz="3600" dirty="0"/>
              <a:t>8.NOZZLE</a:t>
            </a:r>
            <a:r>
              <a:rPr lang="zh-TW" altLang="en-US" sz="3600" dirty="0"/>
              <a:t> </a:t>
            </a:r>
            <a:r>
              <a:rPr lang="en-US" altLang="zh-TW" sz="3600" dirty="0"/>
              <a:t>L=120</a:t>
            </a:r>
            <a:endParaRPr lang="zh-TW" altLang="en-US" sz="3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6B30AD-1AC6-70A7-DE33-E1E15EA06486}"/>
              </a:ext>
            </a:extLst>
          </p:cNvPr>
          <p:cNvSpPr/>
          <p:nvPr/>
        </p:nvSpPr>
        <p:spPr>
          <a:xfrm>
            <a:off x="2970120" y="1464269"/>
            <a:ext cx="4384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4B6D856-59CD-9F7D-F4B5-3A9EB9AD7ABC}"/>
              </a:ext>
            </a:extLst>
          </p:cNvPr>
          <p:cNvSpPr/>
          <p:nvPr/>
        </p:nvSpPr>
        <p:spPr>
          <a:xfrm>
            <a:off x="3843328" y="1507459"/>
            <a:ext cx="4384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altLang="zh-TW" sz="2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34FE06-C1C1-D971-3DD8-9C30913E1D6F}"/>
              </a:ext>
            </a:extLst>
          </p:cNvPr>
          <p:cNvSpPr/>
          <p:nvPr/>
        </p:nvSpPr>
        <p:spPr>
          <a:xfrm>
            <a:off x="4084066" y="4095221"/>
            <a:ext cx="4384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7FB4A5-EF34-8AD9-F111-C008A8131E32}"/>
              </a:ext>
            </a:extLst>
          </p:cNvPr>
          <p:cNvSpPr/>
          <p:nvPr/>
        </p:nvSpPr>
        <p:spPr>
          <a:xfrm>
            <a:off x="2040112" y="1498761"/>
            <a:ext cx="4384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altLang="zh-TW" sz="2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B53FF94-A7BA-5949-9F3C-5E1ED7F3C193}"/>
              </a:ext>
            </a:extLst>
          </p:cNvPr>
          <p:cNvSpPr/>
          <p:nvPr/>
        </p:nvSpPr>
        <p:spPr>
          <a:xfrm>
            <a:off x="4008114" y="2771402"/>
            <a:ext cx="4384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9F4DFC6-CA17-B99B-B4BD-BC3EDE978061}"/>
              </a:ext>
            </a:extLst>
          </p:cNvPr>
          <p:cNvSpPr/>
          <p:nvPr/>
        </p:nvSpPr>
        <p:spPr>
          <a:xfrm>
            <a:off x="2969638" y="3556511"/>
            <a:ext cx="4384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80B57EE-7CD7-4104-CE5F-970ABBABA58E}"/>
              </a:ext>
            </a:extLst>
          </p:cNvPr>
          <p:cNvSpPr/>
          <p:nvPr/>
        </p:nvSpPr>
        <p:spPr>
          <a:xfrm>
            <a:off x="1185416" y="4356831"/>
            <a:ext cx="4384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BD04607-2503-C345-5485-0E1EB22E0480}"/>
              </a:ext>
            </a:extLst>
          </p:cNvPr>
          <p:cNvSpPr/>
          <p:nvPr/>
        </p:nvSpPr>
        <p:spPr>
          <a:xfrm>
            <a:off x="2280037" y="4434125"/>
            <a:ext cx="4384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761843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D971A18-1BF1-C91F-168D-1093CF3F0180}"/>
              </a:ext>
            </a:extLst>
          </p:cNvPr>
          <p:cNvSpPr/>
          <p:nvPr/>
        </p:nvSpPr>
        <p:spPr>
          <a:xfrm>
            <a:off x="5009625" y="906012"/>
            <a:ext cx="2172749" cy="1098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/>
              <a:t>AP</a:t>
            </a:r>
            <a:r>
              <a:rPr lang="zh-TW" altLang="en-US" sz="5400" dirty="0"/>
              <a:t>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D28543-4BD6-8375-47C5-88B1BCE11FDC}"/>
              </a:ext>
            </a:extLst>
          </p:cNvPr>
          <p:cNvSpPr/>
          <p:nvPr/>
        </p:nvSpPr>
        <p:spPr>
          <a:xfrm>
            <a:off x="1695973" y="3361888"/>
            <a:ext cx="2172749" cy="10989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>
                <a:solidFill>
                  <a:srgbClr val="E71C0C"/>
                </a:solidFill>
              </a:rPr>
              <a:t>Oxide</a:t>
            </a:r>
            <a:endParaRPr lang="zh-TW" altLang="en-US" sz="5400" dirty="0">
              <a:solidFill>
                <a:srgbClr val="E71C0C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F1DF43-5CFF-E21B-5F72-533F3F1ADB4B}"/>
              </a:ext>
            </a:extLst>
          </p:cNvPr>
          <p:cNvSpPr/>
          <p:nvPr/>
        </p:nvSpPr>
        <p:spPr>
          <a:xfrm>
            <a:off x="8323277" y="3351402"/>
            <a:ext cx="2172749" cy="10989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E71C0C"/>
                </a:solidFill>
              </a:rPr>
              <a:t>ALLOY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93333B-57E2-7697-7ADC-B2D07507AE91}"/>
              </a:ext>
            </a:extLst>
          </p:cNvPr>
          <p:cNvSpPr/>
          <p:nvPr/>
        </p:nvSpPr>
        <p:spPr>
          <a:xfrm>
            <a:off x="5009625" y="3361888"/>
            <a:ext cx="2172749" cy="10989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>
                <a:solidFill>
                  <a:srgbClr val="E71C0C"/>
                </a:solidFill>
              </a:rPr>
              <a:t>POCL</a:t>
            </a:r>
            <a:endParaRPr lang="zh-TW" altLang="en-US" sz="5400" dirty="0">
              <a:solidFill>
                <a:srgbClr val="E71C0C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0F5702-863F-1262-3080-525453E9AE2D}"/>
              </a:ext>
            </a:extLst>
          </p:cNvPr>
          <p:cNvSpPr/>
          <p:nvPr/>
        </p:nvSpPr>
        <p:spPr>
          <a:xfrm>
            <a:off x="2301379" y="4233643"/>
            <a:ext cx="961938" cy="454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雙層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C351A9-E8F9-0C8F-62BE-C7E24C58DFE3}"/>
              </a:ext>
            </a:extLst>
          </p:cNvPr>
          <p:cNvSpPr/>
          <p:nvPr/>
        </p:nvSpPr>
        <p:spPr>
          <a:xfrm>
            <a:off x="8928683" y="4233643"/>
            <a:ext cx="961938" cy="454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單層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30F18D-E069-73FD-D679-F5EE1DBE7D81}"/>
              </a:ext>
            </a:extLst>
          </p:cNvPr>
          <p:cNvSpPr/>
          <p:nvPr/>
        </p:nvSpPr>
        <p:spPr>
          <a:xfrm>
            <a:off x="5615031" y="4233643"/>
            <a:ext cx="961938" cy="454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單層</a:t>
            </a:r>
          </a:p>
        </p:txBody>
      </p:sp>
    </p:spTree>
    <p:extLst>
      <p:ext uri="{BB962C8B-B14F-4D97-AF65-F5344CB8AC3E}">
        <p14:creationId xmlns:p14="http://schemas.microsoft.com/office/powerpoint/2010/main" val="274249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8926870-A11D-5DEF-4726-97CAB96A73F2}"/>
              </a:ext>
            </a:extLst>
          </p:cNvPr>
          <p:cNvSpPr/>
          <p:nvPr/>
        </p:nvSpPr>
        <p:spPr>
          <a:xfrm>
            <a:off x="5009623" y="434131"/>
            <a:ext cx="2172749" cy="10989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>
                <a:solidFill>
                  <a:srgbClr val="E71C0C"/>
                </a:solidFill>
              </a:rPr>
              <a:t>Oxide</a:t>
            </a:r>
            <a:endParaRPr lang="zh-TW" altLang="en-US" sz="5400" dirty="0">
              <a:solidFill>
                <a:srgbClr val="E71C0C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E15E4B9-E342-4B22-4269-FB5E577D4AE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68813" y="2266816"/>
            <a:ext cx="5054367" cy="37907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4256FA4-50AB-8CEE-5FFC-59CB8281B78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81" y="2751589"/>
            <a:ext cx="3501005" cy="262575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38CDBB0-8F3A-4B3B-E49C-5FEEE81F61D8}"/>
              </a:ext>
            </a:extLst>
          </p:cNvPr>
          <p:cNvSpPr txBox="1"/>
          <p:nvPr/>
        </p:nvSpPr>
        <p:spPr>
          <a:xfrm>
            <a:off x="1207753" y="5377343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高溫</a:t>
            </a:r>
            <a:r>
              <a:rPr lang="en-US" altLang="zh-TW" dirty="0"/>
              <a:t>Drive in </a:t>
            </a:r>
            <a:r>
              <a:rPr lang="zh-TW" altLang="en-US" dirty="0"/>
              <a:t>無 </a:t>
            </a:r>
            <a:r>
              <a:rPr lang="en-US" altLang="zh-TW" dirty="0"/>
              <a:t>T/C</a:t>
            </a:r>
            <a:endParaRPr lang="zh-TW" altLang="en-US" dirty="0"/>
          </a:p>
        </p:txBody>
      </p:sp>
      <p:sp>
        <p:nvSpPr>
          <p:cNvPr id="10" name="箭號: 向左 9">
            <a:extLst>
              <a:ext uri="{FF2B5EF4-FFF2-40B4-BE49-F238E27FC236}">
                <a16:creationId xmlns:a16="http://schemas.microsoft.com/office/drawing/2014/main" id="{3F97A40B-FB48-D911-1AC4-3E2110D25334}"/>
              </a:ext>
            </a:extLst>
          </p:cNvPr>
          <p:cNvSpPr/>
          <p:nvPr/>
        </p:nvSpPr>
        <p:spPr>
          <a:xfrm>
            <a:off x="4068661" y="3934437"/>
            <a:ext cx="1317071" cy="26005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C838DB0-30BC-3C59-ECC4-6322DDEDDACC}"/>
              </a:ext>
            </a:extLst>
          </p:cNvPr>
          <p:cNvSpPr/>
          <p:nvPr/>
        </p:nvSpPr>
        <p:spPr>
          <a:xfrm>
            <a:off x="6744748" y="3934437"/>
            <a:ext cx="1378587" cy="260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80E0AEB-E582-276A-28F0-F5DA89F9A0A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44086" y="2600325"/>
            <a:ext cx="4251120" cy="318834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80C1666-6757-E19E-A2C5-927A1E9AB1F0}"/>
              </a:ext>
            </a:extLst>
          </p:cNvPr>
          <p:cNvSpPr txBox="1"/>
          <p:nvPr/>
        </p:nvSpPr>
        <p:spPr>
          <a:xfrm>
            <a:off x="8960579" y="6320055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一般</a:t>
            </a:r>
            <a:r>
              <a:rPr lang="en-US" altLang="zh-TW" dirty="0"/>
              <a:t>Oxide</a:t>
            </a:r>
            <a:r>
              <a:rPr lang="zh-TW" altLang="en-US" dirty="0"/>
              <a:t>管有</a:t>
            </a:r>
            <a:r>
              <a:rPr lang="en-US" altLang="zh-TW" dirty="0"/>
              <a:t>T/C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2B08BE-A3E3-CCE8-FBCF-9861ADD96E98}"/>
              </a:ext>
            </a:extLst>
          </p:cNvPr>
          <p:cNvSpPr txBox="1"/>
          <p:nvPr/>
        </p:nvSpPr>
        <p:spPr>
          <a:xfrm>
            <a:off x="8275476" y="1082351"/>
            <a:ext cx="143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分</a:t>
            </a:r>
            <a:r>
              <a:rPr lang="en-US" altLang="zh-TW" dirty="0"/>
              <a:t>4</a:t>
            </a:r>
            <a:r>
              <a:rPr lang="zh-TW" altLang="en-US" dirty="0"/>
              <a:t>孔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7</a:t>
            </a:r>
            <a:r>
              <a:rPr lang="zh-TW" altLang="en-US" dirty="0"/>
              <a:t>孔  </a:t>
            </a:r>
          </a:p>
        </p:txBody>
      </p:sp>
    </p:spTree>
    <p:extLst>
      <p:ext uri="{BB962C8B-B14F-4D97-AF65-F5344CB8AC3E}">
        <p14:creationId xmlns:p14="http://schemas.microsoft.com/office/powerpoint/2010/main" val="406215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0720370-8B77-F051-AB5D-E8E66859207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48" y="67863"/>
            <a:ext cx="4200088" cy="315006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1C4ACD3-769C-07DE-6216-BAA5AF75AD03}"/>
              </a:ext>
            </a:extLst>
          </p:cNvPr>
          <p:cNvSpPr txBox="1"/>
          <p:nvPr/>
        </p:nvSpPr>
        <p:spPr>
          <a:xfrm>
            <a:off x="7707086" y="1455576"/>
            <a:ext cx="63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Inlet</a:t>
            </a:r>
            <a:endParaRPr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0698E802-52A8-4428-9661-F65F65F38D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2585" y="2913608"/>
            <a:ext cx="4274405" cy="3205804"/>
          </a:xfrm>
          <a:prstGeom prst="rect">
            <a:avLst/>
          </a:prstGeom>
        </p:spPr>
      </p:pic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3720FC59-1C8C-0C1A-7612-8F9C3E54D366}"/>
              </a:ext>
            </a:extLst>
          </p:cNvPr>
          <p:cNvCxnSpPr>
            <a:cxnSpLocks/>
          </p:cNvCxnSpPr>
          <p:nvPr/>
        </p:nvCxnSpPr>
        <p:spPr>
          <a:xfrm>
            <a:off x="8139117" y="2071396"/>
            <a:ext cx="1475540" cy="1146533"/>
          </a:xfrm>
          <a:prstGeom prst="curvedConnector3">
            <a:avLst/>
          </a:prstGeom>
          <a:ln w="41275">
            <a:solidFill>
              <a:schemeClr val="accent1">
                <a:shade val="60000"/>
                <a:satMod val="1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3514B9A-593A-3029-966C-758AF50A4265}"/>
              </a:ext>
            </a:extLst>
          </p:cNvPr>
          <p:cNvSpPr txBox="1"/>
          <p:nvPr/>
        </p:nvSpPr>
        <p:spPr>
          <a:xfrm>
            <a:off x="9554099" y="2459996"/>
            <a:ext cx="72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Torch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CC0E994-D0F2-1274-713C-68ABF15F7C77}"/>
              </a:ext>
            </a:extLst>
          </p:cNvPr>
          <p:cNvSpPr txBox="1"/>
          <p:nvPr/>
        </p:nvSpPr>
        <p:spPr>
          <a:xfrm>
            <a:off x="10793154" y="4068961"/>
            <a:ext cx="139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Torch Piping</a:t>
            </a:r>
            <a:endParaRPr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372D1687-7402-2D7A-2B70-3E81773EE9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1" t="18410" r="6522" b="12624"/>
          <a:stretch/>
        </p:blipFill>
        <p:spPr>
          <a:xfrm>
            <a:off x="933503" y="3145664"/>
            <a:ext cx="864524" cy="258525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278BDC65-9947-B06B-38CF-250F049B30AB}"/>
              </a:ext>
            </a:extLst>
          </p:cNvPr>
          <p:cNvSpPr txBox="1"/>
          <p:nvPr/>
        </p:nvSpPr>
        <p:spPr>
          <a:xfrm>
            <a:off x="973521" y="525375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香菇頭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7B143EC-7121-FE32-67AE-B08767A02368}"/>
              </a:ext>
            </a:extLst>
          </p:cNvPr>
          <p:cNvSpPr txBox="1"/>
          <p:nvPr/>
        </p:nvSpPr>
        <p:spPr>
          <a:xfrm>
            <a:off x="5612892" y="16402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Exhuast</a:t>
            </a:r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C4D24638-A0B9-9464-A09B-2F898C4203C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13" y="3776643"/>
            <a:ext cx="3474048" cy="2605536"/>
          </a:xfrm>
          <a:prstGeom prst="rect">
            <a:avLst/>
          </a:prstGeom>
        </p:spPr>
      </p:pic>
      <p:cxnSp>
        <p:nvCxnSpPr>
          <p:cNvPr id="29" name="接點: 弧形 28">
            <a:extLst>
              <a:ext uri="{FF2B5EF4-FFF2-40B4-BE49-F238E27FC236}">
                <a16:creationId xmlns:a16="http://schemas.microsoft.com/office/drawing/2014/main" id="{53A7C10A-83DB-C1C4-6916-BE912025A55D}"/>
              </a:ext>
            </a:extLst>
          </p:cNvPr>
          <p:cNvCxnSpPr/>
          <p:nvPr/>
        </p:nvCxnSpPr>
        <p:spPr>
          <a:xfrm rot="5400000">
            <a:off x="4343817" y="2439351"/>
            <a:ext cx="1410698" cy="1243836"/>
          </a:xfrm>
          <a:prstGeom prst="curvedConnector3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接點: 弧形 30">
            <a:extLst>
              <a:ext uri="{FF2B5EF4-FFF2-40B4-BE49-F238E27FC236}">
                <a16:creationId xmlns:a16="http://schemas.microsoft.com/office/drawing/2014/main" id="{0C53B863-F306-FA3F-6859-7127DAD73C71}"/>
              </a:ext>
            </a:extLst>
          </p:cNvPr>
          <p:cNvCxnSpPr/>
          <p:nvPr/>
        </p:nvCxnSpPr>
        <p:spPr>
          <a:xfrm rot="10800000" flipV="1">
            <a:off x="1887921" y="1824907"/>
            <a:ext cx="3511729" cy="1497459"/>
          </a:xfrm>
          <a:prstGeom prst="curvedConnector3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46C812D-651F-4D67-3D98-1CD5781EC634}"/>
              </a:ext>
            </a:extLst>
          </p:cNvPr>
          <p:cNvSpPr txBox="1"/>
          <p:nvPr/>
        </p:nvSpPr>
        <p:spPr>
          <a:xfrm>
            <a:off x="4942449" y="115929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喇叭頭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CBB747E-1D4B-7ACB-41A6-BA598DF8706A}"/>
              </a:ext>
            </a:extLst>
          </p:cNvPr>
          <p:cNvSpPr txBox="1"/>
          <p:nvPr/>
        </p:nvSpPr>
        <p:spPr>
          <a:xfrm>
            <a:off x="2926523" y="6074402"/>
            <a:ext cx="1434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/>
              <a:t>Exhuast</a:t>
            </a:r>
            <a:r>
              <a:rPr lang="en-US" altLang="zh-TW" sz="1400" dirty="0"/>
              <a:t> Piping</a:t>
            </a:r>
            <a:endParaRPr lang="zh-TW" altLang="en-US" sz="140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72D1687-7402-2D7A-2B70-3E81773EE9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0" t="40990" r="34882" b="34373"/>
          <a:stretch/>
        </p:blipFill>
        <p:spPr>
          <a:xfrm>
            <a:off x="11084992" y="3137934"/>
            <a:ext cx="748145" cy="93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B58C305-BB35-67C9-EA88-D721019EF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1" y="816428"/>
            <a:ext cx="6966857" cy="522514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ACB30E8-75D8-351E-C58B-724BFD789F62}"/>
              </a:ext>
            </a:extLst>
          </p:cNvPr>
          <p:cNvSpPr txBox="1"/>
          <p:nvPr/>
        </p:nvSpPr>
        <p:spPr>
          <a:xfrm>
            <a:off x="3816219" y="4613988"/>
            <a:ext cx="232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無孔</a:t>
            </a:r>
            <a:r>
              <a:rPr lang="en-US" altLang="zh-TW" dirty="0" smtClean="0"/>
              <a:t>Pedestal Cover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4BB9490-9E14-FF68-7851-59FA59D7D4A5}"/>
              </a:ext>
            </a:extLst>
          </p:cNvPr>
          <p:cNvSpPr txBox="1"/>
          <p:nvPr/>
        </p:nvSpPr>
        <p:spPr>
          <a:xfrm>
            <a:off x="6777135" y="4336989"/>
            <a:ext cx="2348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有孔</a:t>
            </a:r>
            <a:r>
              <a:rPr lang="en-US" altLang="zh-TW" dirty="0" smtClean="0"/>
              <a:t>Pedestal Cover</a:t>
            </a:r>
            <a:endParaRPr lang="en-US" altLang="zh-TW" dirty="0"/>
          </a:p>
          <a:p>
            <a:r>
              <a:rPr lang="zh-TW" altLang="en-US" dirty="0"/>
              <a:t>高溫</a:t>
            </a:r>
            <a:r>
              <a:rPr lang="en-US" altLang="zh-TW" dirty="0"/>
              <a:t>Drive in</a:t>
            </a:r>
            <a:r>
              <a:rPr lang="zh-TW" altLang="en-US" dirty="0"/>
              <a:t>校溫時用 校溫完需換回無孔</a:t>
            </a:r>
          </a:p>
        </p:txBody>
      </p:sp>
      <p:pic>
        <p:nvPicPr>
          <p:cNvPr id="8" name="Picture 2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95" t="75095" r="6019" b="2885"/>
          <a:stretch/>
        </p:blipFill>
        <p:spPr bwMode="auto">
          <a:xfrm>
            <a:off x="592019" y="4025347"/>
            <a:ext cx="1728192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551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281AB8-AC73-75C0-2432-C4920C88103A}"/>
              </a:ext>
            </a:extLst>
          </p:cNvPr>
          <p:cNvSpPr/>
          <p:nvPr/>
        </p:nvSpPr>
        <p:spPr>
          <a:xfrm>
            <a:off x="5009625" y="534712"/>
            <a:ext cx="2172749" cy="10989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>
                <a:solidFill>
                  <a:srgbClr val="E71C0C"/>
                </a:solidFill>
              </a:rPr>
              <a:t>POCL</a:t>
            </a:r>
            <a:endParaRPr lang="zh-TW" altLang="en-US" sz="5400" dirty="0">
              <a:solidFill>
                <a:srgbClr val="E71C0C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89" b="16007"/>
          <a:stretch/>
        </p:blipFill>
        <p:spPr>
          <a:xfrm rot="5400000">
            <a:off x="-267395" y="3185005"/>
            <a:ext cx="4729942" cy="200090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39" y="1820488"/>
            <a:ext cx="4444537" cy="333340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829694" y="2726574"/>
            <a:ext cx="1080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Exhaust</a:t>
            </a:r>
            <a:endParaRPr lang="zh-TW" altLang="en-US" sz="1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93674" y="2362894"/>
            <a:ext cx="4339247" cy="3254435"/>
          </a:xfrm>
          <a:prstGeom prst="rect">
            <a:avLst/>
          </a:prstGeom>
        </p:spPr>
      </p:pic>
      <p:cxnSp>
        <p:nvCxnSpPr>
          <p:cNvPr id="8" name="弧形接點 7"/>
          <p:cNvCxnSpPr/>
          <p:nvPr/>
        </p:nvCxnSpPr>
        <p:spPr>
          <a:xfrm>
            <a:off x="6982690" y="3487189"/>
            <a:ext cx="3384000" cy="196596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195455" y="3302523"/>
            <a:ext cx="53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T/C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816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6247155-26E1-96FC-B8A5-EA65775B3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0310" y="1070687"/>
            <a:ext cx="6288833" cy="47166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4FBE16B-B56B-2A53-88F6-9DD93D7FA997}"/>
              </a:ext>
            </a:extLst>
          </p:cNvPr>
          <p:cNvSpPr txBox="1"/>
          <p:nvPr/>
        </p:nvSpPr>
        <p:spPr>
          <a:xfrm>
            <a:off x="4397433" y="4239707"/>
            <a:ext cx="15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Pedestal Base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010DFA4-DF8B-5539-3E91-83507A17EDB6}"/>
              </a:ext>
            </a:extLst>
          </p:cNvPr>
          <p:cNvSpPr txBox="1"/>
          <p:nvPr/>
        </p:nvSpPr>
        <p:spPr>
          <a:xfrm>
            <a:off x="2036336" y="5073576"/>
            <a:ext cx="151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Bust tray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3FFA09-3BB7-1095-4334-85F49BED0506}"/>
              </a:ext>
            </a:extLst>
          </p:cNvPr>
          <p:cNvSpPr txBox="1"/>
          <p:nvPr/>
        </p:nvSpPr>
        <p:spPr>
          <a:xfrm>
            <a:off x="3896579" y="2275330"/>
            <a:ext cx="179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Pedestal cover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33168F3-99BA-5CE0-A35D-00523009CE98}"/>
              </a:ext>
            </a:extLst>
          </p:cNvPr>
          <p:cNvSpPr txBox="1"/>
          <p:nvPr/>
        </p:nvSpPr>
        <p:spPr>
          <a:xfrm>
            <a:off x="1877735" y="1599758"/>
            <a:ext cx="183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Pedestal  12FIN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2252C42-2E7D-1466-16B9-EA8015843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37" y="1784424"/>
            <a:ext cx="4951445" cy="3713584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1F58B8C-15C4-D5DD-F974-6A3BEE88D04E}"/>
              </a:ext>
            </a:extLst>
          </p:cNvPr>
          <p:cNvSpPr txBox="1"/>
          <p:nvPr/>
        </p:nvSpPr>
        <p:spPr>
          <a:xfrm>
            <a:off x="10163639" y="2459996"/>
            <a:ext cx="697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菸斗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0E36DA1-BF54-870B-FF72-E2C7F86BB7C7}"/>
              </a:ext>
            </a:extLst>
          </p:cNvPr>
          <p:cNvSpPr txBox="1"/>
          <p:nvPr/>
        </p:nvSpPr>
        <p:spPr>
          <a:xfrm>
            <a:off x="7666145" y="1821571"/>
            <a:ext cx="179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Exhuast</a:t>
            </a:r>
            <a:r>
              <a:rPr lang="zh-TW" altLang="en-US" dirty="0"/>
              <a:t> </a:t>
            </a:r>
            <a:r>
              <a:rPr lang="en-US" altLang="zh-TW" dirty="0"/>
              <a:t>Piping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46668" y="2178003"/>
            <a:ext cx="3901901" cy="292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2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1707B9A-1E12-2BE8-B2A8-E5D0333B9058}"/>
              </a:ext>
            </a:extLst>
          </p:cNvPr>
          <p:cNvSpPr/>
          <p:nvPr/>
        </p:nvSpPr>
        <p:spPr>
          <a:xfrm>
            <a:off x="5009625" y="589540"/>
            <a:ext cx="2172749" cy="10989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E71C0C"/>
                </a:solidFill>
              </a:rPr>
              <a:t>ALLOY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44BBE4C-2D05-B3F0-99D3-4E6DFFB35E8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2939" y="2425690"/>
            <a:ext cx="4898571" cy="36739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72D1687-7402-2D7A-2B70-3E81773EE9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0" t="40990" r="34882" b="34373"/>
          <a:stretch/>
        </p:blipFill>
        <p:spPr>
          <a:xfrm>
            <a:off x="9802385" y="1688497"/>
            <a:ext cx="748145" cy="931027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9178929" y="2519000"/>
            <a:ext cx="1995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GAS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connect piping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4D24638-A0B9-9464-A09B-2F898C4203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3"/>
          <a:stretch/>
        </p:blipFill>
        <p:spPr>
          <a:xfrm>
            <a:off x="8944831" y="3211377"/>
            <a:ext cx="1874152" cy="260553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804858" y="5632247"/>
            <a:ext cx="242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Exhuast</a:t>
            </a:r>
            <a:r>
              <a:rPr lang="en-US" altLang="zh-TW" dirty="0" smtClean="0"/>
              <a:t> Piping(ALLOY)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919627" y="1799407"/>
            <a:ext cx="290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ALLOY</a:t>
            </a:r>
            <a:r>
              <a:rPr lang="zh-TW" altLang="en-US" dirty="0" smtClean="0"/>
              <a:t>管</a:t>
            </a:r>
            <a:endParaRPr lang="en-US" altLang="zh-TW" dirty="0" smtClean="0"/>
          </a:p>
          <a:p>
            <a:r>
              <a:rPr lang="zh-TW" altLang="en-US" dirty="0" smtClean="0"/>
              <a:t>主要用於升溫回火</a:t>
            </a:r>
            <a:r>
              <a:rPr lang="zh-TW" altLang="en-US" dirty="0"/>
              <a:t>用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879" y="3257471"/>
            <a:ext cx="3480261" cy="2610196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224605" y="3698152"/>
            <a:ext cx="17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Pedestal(ALLOY)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953991" y="4782909"/>
            <a:ext cx="17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Pedestal Base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051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B91A03C-98BB-2436-B878-1460EDFB769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0134" y="1306285"/>
            <a:ext cx="5660571" cy="424542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FD66338-EF07-18F8-D790-1C6175D91604}"/>
              </a:ext>
            </a:extLst>
          </p:cNvPr>
          <p:cNvSpPr txBox="1"/>
          <p:nvPr/>
        </p:nvSpPr>
        <p:spPr>
          <a:xfrm>
            <a:off x="3879444" y="5395516"/>
            <a:ext cx="135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KOYO BOAT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FFC6A4C-5543-AB9B-8836-78C5606051E8}"/>
              </a:ext>
            </a:extLst>
          </p:cNvPr>
          <p:cNvSpPr txBox="1"/>
          <p:nvPr/>
        </p:nvSpPr>
        <p:spPr>
          <a:xfrm>
            <a:off x="2214410" y="4531747"/>
            <a:ext cx="179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T9 HTO BOAT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D074A92-D3CB-3833-1E1F-B925AF5E14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0690" y="1860381"/>
            <a:ext cx="4040155" cy="303011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0356974-04D5-B499-272C-84ADE6E057C8}"/>
              </a:ext>
            </a:extLst>
          </p:cNvPr>
          <p:cNvSpPr txBox="1"/>
          <p:nvPr/>
        </p:nvSpPr>
        <p:spPr>
          <a:xfrm>
            <a:off x="8481915" y="598714"/>
            <a:ext cx="208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P7</a:t>
            </a:r>
            <a:r>
              <a:rPr lang="zh-TW" altLang="en-US" dirty="0"/>
              <a:t>用內、外管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較老舊之內外管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07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46ADF6F-BE99-3720-E5BD-3A64AD1C6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86" y="559836"/>
            <a:ext cx="7651103" cy="573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5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AB0E0-3FBB-C46F-A26E-EA7872F99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12" y="1707159"/>
            <a:ext cx="11448176" cy="2118220"/>
          </a:xfrm>
        </p:spPr>
        <p:txBody>
          <a:bodyPr/>
          <a:lstStyle/>
          <a:p>
            <a:pPr algn="ctr"/>
            <a:r>
              <a:rPr lang="en-US" altLang="zh-TW" sz="7200" dirty="0"/>
              <a:t>AP</a:t>
            </a:r>
            <a:r>
              <a:rPr lang="zh-TW" altLang="en-US" sz="7200" dirty="0"/>
              <a:t> </a:t>
            </a:r>
            <a:r>
              <a:rPr lang="en-US" altLang="zh-TW" sz="7200" dirty="0"/>
              <a:t>&amp;</a:t>
            </a:r>
            <a:r>
              <a:rPr lang="zh-TW" altLang="en-US" sz="7200" dirty="0"/>
              <a:t> </a:t>
            </a:r>
            <a:r>
              <a:rPr lang="en-US" altLang="zh-TW" sz="7200" dirty="0"/>
              <a:t>LP</a:t>
            </a:r>
            <a:r>
              <a:rPr lang="zh-TW" altLang="en-US" sz="7200" dirty="0"/>
              <a:t> </a:t>
            </a:r>
            <a:r>
              <a:rPr lang="en-US" altLang="zh-TW" sz="7200" dirty="0"/>
              <a:t>Quartz</a:t>
            </a:r>
            <a:r>
              <a:rPr lang="zh-TW" altLang="en-US" sz="7200" dirty="0"/>
              <a:t>種類</a:t>
            </a:r>
          </a:p>
        </p:txBody>
      </p:sp>
    </p:spTree>
    <p:extLst>
      <p:ext uri="{BB962C8B-B14F-4D97-AF65-F5344CB8AC3E}">
        <p14:creationId xmlns:p14="http://schemas.microsoft.com/office/powerpoint/2010/main" val="260552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03714" y="2760867"/>
            <a:ext cx="4197927" cy="31484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24909" y="2760866"/>
            <a:ext cx="4197928" cy="314844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410BAFF-E3ED-E182-6016-8ADC5FA45028}"/>
              </a:ext>
            </a:extLst>
          </p:cNvPr>
          <p:cNvSpPr/>
          <p:nvPr/>
        </p:nvSpPr>
        <p:spPr>
          <a:xfrm>
            <a:off x="4976901" y="523627"/>
            <a:ext cx="2172749" cy="1098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 smtClean="0"/>
              <a:t>Boat</a:t>
            </a:r>
            <a:endParaRPr lang="zh-TW" altLang="en-US" sz="5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6D4A26-BF39-7CD0-990B-E5763214C4AB}"/>
              </a:ext>
            </a:extLst>
          </p:cNvPr>
          <p:cNvSpPr/>
          <p:nvPr/>
        </p:nvSpPr>
        <p:spPr>
          <a:xfrm>
            <a:off x="2316303" y="1379878"/>
            <a:ext cx="1981378" cy="856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rgbClr val="E71C0C"/>
                </a:solidFill>
              </a:rPr>
              <a:t>一般</a:t>
            </a:r>
            <a:r>
              <a:rPr lang="en-US" altLang="zh-TW" sz="3200" dirty="0" smtClean="0">
                <a:solidFill>
                  <a:srgbClr val="E71C0C"/>
                </a:solidFill>
              </a:rPr>
              <a:t>Oxide</a:t>
            </a:r>
            <a:endParaRPr lang="zh-TW" altLang="en-US" sz="3200" dirty="0">
              <a:solidFill>
                <a:srgbClr val="E71C0C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6D4A26-BF39-7CD0-990B-E5763214C4AB}"/>
              </a:ext>
            </a:extLst>
          </p:cNvPr>
          <p:cNvSpPr/>
          <p:nvPr/>
        </p:nvSpPr>
        <p:spPr>
          <a:xfrm>
            <a:off x="7828870" y="1379877"/>
            <a:ext cx="1981378" cy="856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solidFill>
                  <a:srgbClr val="E71C0C"/>
                </a:solidFill>
              </a:rPr>
              <a:t>LP</a:t>
            </a:r>
            <a:r>
              <a:rPr lang="zh-TW" altLang="en-US" sz="3200" dirty="0" smtClean="0">
                <a:solidFill>
                  <a:srgbClr val="E71C0C"/>
                </a:solidFill>
              </a:rPr>
              <a:t>管</a:t>
            </a:r>
            <a:r>
              <a:rPr lang="en-US" altLang="zh-TW" sz="3200" dirty="0" smtClean="0">
                <a:solidFill>
                  <a:srgbClr val="E71C0C"/>
                </a:solidFill>
              </a:rPr>
              <a:t>(</a:t>
            </a:r>
            <a:r>
              <a:rPr lang="en-US" altLang="zh-TW" sz="3200" dirty="0" err="1" smtClean="0">
                <a:solidFill>
                  <a:srgbClr val="E71C0C"/>
                </a:solidFill>
              </a:rPr>
              <a:t>SiC</a:t>
            </a:r>
            <a:r>
              <a:rPr lang="en-US" altLang="zh-TW" sz="3200" dirty="0" smtClean="0">
                <a:solidFill>
                  <a:srgbClr val="E71C0C"/>
                </a:solidFill>
              </a:rPr>
              <a:t>)</a:t>
            </a:r>
            <a:endParaRPr lang="zh-TW" altLang="en-US" sz="3200" dirty="0">
              <a:solidFill>
                <a:srgbClr val="E71C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75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410BAFF-E3ED-E182-6016-8ADC5FA45028}"/>
              </a:ext>
            </a:extLst>
          </p:cNvPr>
          <p:cNvSpPr/>
          <p:nvPr/>
        </p:nvSpPr>
        <p:spPr>
          <a:xfrm>
            <a:off x="5009625" y="906012"/>
            <a:ext cx="2172749" cy="1098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/>
              <a:t>LP</a:t>
            </a:r>
            <a:r>
              <a:rPr lang="zh-TW" altLang="en-US" sz="5400" dirty="0"/>
              <a:t>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1212135-FB35-8DB4-1B69-C6BB800355C0}"/>
              </a:ext>
            </a:extLst>
          </p:cNvPr>
          <p:cNvSpPr/>
          <p:nvPr/>
        </p:nvSpPr>
        <p:spPr>
          <a:xfrm>
            <a:off x="8663030" y="2766270"/>
            <a:ext cx="2172749" cy="10989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>
                <a:solidFill>
                  <a:srgbClr val="E71C0C"/>
                </a:solidFill>
              </a:rPr>
              <a:t>Poly</a:t>
            </a:r>
            <a:endParaRPr lang="zh-TW" altLang="en-US" sz="5400" dirty="0">
              <a:solidFill>
                <a:srgbClr val="E71C0C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4652D5-06E7-15B0-0FB6-713EE0D6FD99}"/>
              </a:ext>
            </a:extLst>
          </p:cNvPr>
          <p:cNvSpPr/>
          <p:nvPr/>
        </p:nvSpPr>
        <p:spPr>
          <a:xfrm>
            <a:off x="5009625" y="2766270"/>
            <a:ext cx="2172749" cy="10989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>
                <a:solidFill>
                  <a:srgbClr val="E71C0C"/>
                </a:solidFill>
              </a:rPr>
              <a:t>Teos</a:t>
            </a:r>
            <a:endParaRPr lang="zh-TW" altLang="en-US" sz="5400" dirty="0">
              <a:solidFill>
                <a:srgbClr val="E71C0C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66D4A26-BF39-7CD0-990B-E5763214C4AB}"/>
              </a:ext>
            </a:extLst>
          </p:cNvPr>
          <p:cNvSpPr/>
          <p:nvPr/>
        </p:nvSpPr>
        <p:spPr>
          <a:xfrm>
            <a:off x="1356220" y="2766270"/>
            <a:ext cx="2172749" cy="10989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>
                <a:solidFill>
                  <a:srgbClr val="E71C0C"/>
                </a:solidFill>
              </a:rPr>
              <a:t>Nitride</a:t>
            </a:r>
            <a:endParaRPr lang="zh-TW" altLang="en-US" sz="5400" dirty="0">
              <a:solidFill>
                <a:srgbClr val="E71C0C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DE7C96DD-5181-851B-EFA2-3CBA0946CC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4" t="6265" r="13264" b="5532"/>
          <a:stretch/>
        </p:blipFill>
        <p:spPr>
          <a:xfrm>
            <a:off x="1356220" y="4144161"/>
            <a:ext cx="2172749" cy="2273418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F992DD9-7443-FAB5-C709-9E8C637AFB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1" t="4893" r="14190" b="1040"/>
          <a:stretch/>
        </p:blipFill>
        <p:spPr>
          <a:xfrm>
            <a:off x="5009625" y="4144161"/>
            <a:ext cx="2172749" cy="223973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3F59C2F-FC9D-BADF-F107-E6635FA6AD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9" r="9694" b="6913"/>
          <a:stretch/>
        </p:blipFill>
        <p:spPr>
          <a:xfrm>
            <a:off x="8663030" y="4144161"/>
            <a:ext cx="2172749" cy="225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4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B0C7F57E-6344-B963-1EC2-3FCDA8D191EB}"/>
              </a:ext>
            </a:extLst>
          </p:cNvPr>
          <p:cNvSpPr/>
          <p:nvPr/>
        </p:nvSpPr>
        <p:spPr>
          <a:xfrm>
            <a:off x="5009625" y="585132"/>
            <a:ext cx="2172749" cy="10989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>
                <a:solidFill>
                  <a:srgbClr val="E71C0C"/>
                </a:solidFill>
              </a:rPr>
              <a:t>Nitride</a:t>
            </a:r>
            <a:endParaRPr lang="zh-TW" altLang="en-US" sz="5400" dirty="0">
              <a:solidFill>
                <a:srgbClr val="E71C0C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E1750F-EF7C-53F4-0259-48CE6CB0FE6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30241" y="2475275"/>
            <a:ext cx="4433581" cy="332518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5FA7D6D-F3DC-3CBB-D4AC-1A4D290F5B0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28176" y="2475276"/>
            <a:ext cx="4433583" cy="332518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F064B5C1-6088-9670-825C-6497F6F2E404}"/>
              </a:ext>
            </a:extLst>
          </p:cNvPr>
          <p:cNvSpPr/>
          <p:nvPr/>
        </p:nvSpPr>
        <p:spPr>
          <a:xfrm>
            <a:off x="2471256" y="5804638"/>
            <a:ext cx="175155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外管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C301321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DDEFDA7-6AA5-9C3A-3C29-0F70417BE499}"/>
              </a:ext>
            </a:extLst>
          </p:cNvPr>
          <p:cNvSpPr/>
          <p:nvPr/>
        </p:nvSpPr>
        <p:spPr>
          <a:xfrm>
            <a:off x="7565658" y="5985327"/>
            <a:ext cx="255861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內管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C301322(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有腰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42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>
            <a:extLst>
              <a:ext uri="{FF2B5EF4-FFF2-40B4-BE49-F238E27FC236}">
                <a16:creationId xmlns:a16="http://schemas.microsoft.com/office/drawing/2014/main" id="{D1644392-299E-7DA2-8A98-7977240DD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684" y="994396"/>
            <a:ext cx="6638899" cy="497917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A60205C-C5E9-D148-6997-4AEF1C4DDF7C}"/>
              </a:ext>
            </a:extLst>
          </p:cNvPr>
          <p:cNvSpPr txBox="1"/>
          <p:nvPr/>
        </p:nvSpPr>
        <p:spPr>
          <a:xfrm>
            <a:off x="7122004" y="915010"/>
            <a:ext cx="43535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1.PEDESTAL</a:t>
            </a:r>
            <a:r>
              <a:rPr lang="zh-TW" altLang="en-US" sz="3600" dirty="0"/>
              <a:t> </a:t>
            </a:r>
            <a:r>
              <a:rPr lang="en-US" altLang="zh-TW" sz="3600" dirty="0"/>
              <a:t>5FIN</a:t>
            </a:r>
          </a:p>
          <a:p>
            <a:r>
              <a:rPr lang="en-US" altLang="zh-TW" sz="3600" dirty="0"/>
              <a:t>2. PEDESTAL</a:t>
            </a:r>
            <a:r>
              <a:rPr lang="zh-TW" altLang="en-US" sz="3600" dirty="0"/>
              <a:t> </a:t>
            </a:r>
            <a:r>
              <a:rPr lang="en-US" altLang="zh-TW" sz="3600" dirty="0"/>
              <a:t>7FIN</a:t>
            </a:r>
          </a:p>
          <a:p>
            <a:r>
              <a:rPr lang="en-US" altLang="zh-TW" sz="3600" dirty="0"/>
              <a:t>3.DUST</a:t>
            </a:r>
            <a:r>
              <a:rPr lang="zh-TW" altLang="en-US" sz="3600" dirty="0"/>
              <a:t> </a:t>
            </a:r>
            <a:r>
              <a:rPr lang="en-US" altLang="zh-TW" sz="3600" dirty="0"/>
              <a:t>TRAY</a:t>
            </a:r>
          </a:p>
          <a:p>
            <a:r>
              <a:rPr lang="en-US" altLang="zh-TW" sz="3600" dirty="0"/>
              <a:t>4. PEDESTAL</a:t>
            </a:r>
            <a:r>
              <a:rPr lang="zh-TW" altLang="en-US" sz="3600" dirty="0"/>
              <a:t> </a:t>
            </a:r>
            <a:r>
              <a:rPr lang="en-US" altLang="zh-TW" sz="3600" dirty="0"/>
              <a:t>COVER</a:t>
            </a:r>
          </a:p>
          <a:p>
            <a:r>
              <a:rPr lang="en-US" altLang="zh-TW" sz="3600" dirty="0"/>
              <a:t>5.T/C</a:t>
            </a:r>
            <a:r>
              <a:rPr lang="zh-TW" altLang="en-US" sz="3600" dirty="0"/>
              <a:t> </a:t>
            </a:r>
            <a:r>
              <a:rPr lang="en-US" altLang="zh-TW" sz="3600" dirty="0"/>
              <a:t>PORT</a:t>
            </a:r>
            <a:r>
              <a:rPr lang="zh-TW" altLang="en-US" sz="3600" dirty="0"/>
              <a:t> </a:t>
            </a:r>
            <a:r>
              <a:rPr lang="en-US" altLang="zh-TW" sz="3600" dirty="0"/>
              <a:t>COVER</a:t>
            </a:r>
          </a:p>
          <a:p>
            <a:r>
              <a:rPr lang="en-US" altLang="zh-TW" sz="3600" dirty="0"/>
              <a:t>6.NOZZLE</a:t>
            </a:r>
            <a:r>
              <a:rPr lang="zh-TW" altLang="en-US" sz="3600" dirty="0"/>
              <a:t> </a:t>
            </a:r>
            <a:r>
              <a:rPr lang="en-US" altLang="zh-TW" sz="3600" dirty="0"/>
              <a:t>L=25</a:t>
            </a:r>
          </a:p>
          <a:p>
            <a:r>
              <a:rPr lang="en-US" altLang="zh-TW" sz="3600" dirty="0"/>
              <a:t>7.NOZZLE</a:t>
            </a:r>
            <a:r>
              <a:rPr lang="zh-TW" altLang="en-US" sz="3600" dirty="0"/>
              <a:t> </a:t>
            </a:r>
            <a:r>
              <a:rPr lang="en-US" altLang="zh-TW" sz="3600" dirty="0"/>
              <a:t>L=45</a:t>
            </a:r>
          </a:p>
          <a:p>
            <a:r>
              <a:rPr lang="en-US" altLang="zh-TW" sz="3600" dirty="0"/>
              <a:t>8.NOZZLE</a:t>
            </a:r>
            <a:r>
              <a:rPr lang="zh-TW" altLang="en-US" sz="3600" dirty="0"/>
              <a:t> </a:t>
            </a:r>
            <a:r>
              <a:rPr lang="en-US" altLang="zh-TW" sz="3600" dirty="0"/>
              <a:t>L=500</a:t>
            </a:r>
            <a:endParaRPr lang="zh-TW" altLang="en-US" sz="3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7200A7-24F0-6412-5161-72156CC27AB5}"/>
              </a:ext>
            </a:extLst>
          </p:cNvPr>
          <p:cNvSpPr/>
          <p:nvPr/>
        </p:nvSpPr>
        <p:spPr>
          <a:xfrm>
            <a:off x="3672167" y="1501781"/>
            <a:ext cx="4384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69532CC-6EBA-0819-E63F-CA6DA1FACD4A}"/>
              </a:ext>
            </a:extLst>
          </p:cNvPr>
          <p:cNvSpPr/>
          <p:nvPr/>
        </p:nvSpPr>
        <p:spPr>
          <a:xfrm>
            <a:off x="4876802" y="1501781"/>
            <a:ext cx="4384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altLang="zh-TW" sz="2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DF086E6-A366-AEE9-3B5A-E949858FB5F3}"/>
              </a:ext>
            </a:extLst>
          </p:cNvPr>
          <p:cNvSpPr/>
          <p:nvPr/>
        </p:nvSpPr>
        <p:spPr>
          <a:xfrm>
            <a:off x="1751474" y="6254104"/>
            <a:ext cx="4384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0358056-FDA8-3D81-2288-8E07A39E545A}"/>
              </a:ext>
            </a:extLst>
          </p:cNvPr>
          <p:cNvSpPr/>
          <p:nvPr/>
        </p:nvSpPr>
        <p:spPr>
          <a:xfrm>
            <a:off x="3088977" y="5930228"/>
            <a:ext cx="4384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6B5D904-E9CA-B704-4CF9-3D95B81988DF}"/>
              </a:ext>
            </a:extLst>
          </p:cNvPr>
          <p:cNvSpPr/>
          <p:nvPr/>
        </p:nvSpPr>
        <p:spPr>
          <a:xfrm>
            <a:off x="3983374" y="5700471"/>
            <a:ext cx="4384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F00CA04-8065-FCC8-9C5A-9CFFDC51D61B}"/>
              </a:ext>
            </a:extLst>
          </p:cNvPr>
          <p:cNvSpPr/>
          <p:nvPr/>
        </p:nvSpPr>
        <p:spPr>
          <a:xfrm>
            <a:off x="2558482" y="4326074"/>
            <a:ext cx="4384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AC1F67D-EFF6-54CB-56FA-90057D5864C9}"/>
              </a:ext>
            </a:extLst>
          </p:cNvPr>
          <p:cNvSpPr/>
          <p:nvPr/>
        </p:nvSpPr>
        <p:spPr>
          <a:xfrm>
            <a:off x="2142829" y="1364912"/>
            <a:ext cx="4384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F2680CB-DAB1-B405-E59C-52822AD15943}"/>
              </a:ext>
            </a:extLst>
          </p:cNvPr>
          <p:cNvSpPr/>
          <p:nvPr/>
        </p:nvSpPr>
        <p:spPr>
          <a:xfrm>
            <a:off x="3891386" y="3333003"/>
            <a:ext cx="4384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456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265C20-BCF4-DE1C-5DE7-FF26127F075D}"/>
              </a:ext>
            </a:extLst>
          </p:cNvPr>
          <p:cNvSpPr/>
          <p:nvPr/>
        </p:nvSpPr>
        <p:spPr>
          <a:xfrm>
            <a:off x="5009625" y="568353"/>
            <a:ext cx="2172749" cy="10989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>
                <a:solidFill>
                  <a:srgbClr val="E71C0C"/>
                </a:solidFill>
              </a:rPr>
              <a:t>Teos</a:t>
            </a:r>
            <a:endParaRPr lang="zh-TW" altLang="en-US" sz="5400" dirty="0">
              <a:solidFill>
                <a:srgbClr val="E71C0C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4413D0-A144-B9F9-7459-85D87BAB7A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3120" y="2367270"/>
            <a:ext cx="4978863" cy="373414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FA94019-03D7-B594-BDE5-11CF8739F9B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60016" y="2367270"/>
            <a:ext cx="4978864" cy="373414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40EA4F0-F77F-85D4-7AF2-3F3421B859C7}"/>
              </a:ext>
            </a:extLst>
          </p:cNvPr>
          <p:cNvSpPr/>
          <p:nvPr/>
        </p:nvSpPr>
        <p:spPr>
          <a:xfrm>
            <a:off x="2146346" y="6245386"/>
            <a:ext cx="175155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外管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C301321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EE00A1-1769-DE14-CF11-6ADEA20969B9}"/>
              </a:ext>
            </a:extLst>
          </p:cNvPr>
          <p:cNvSpPr/>
          <p:nvPr/>
        </p:nvSpPr>
        <p:spPr>
          <a:xfrm>
            <a:off x="7782722" y="6354443"/>
            <a:ext cx="253345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內管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C301322(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有腰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468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CD64460-8F57-C4E2-6AC4-2E8E9DABF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8683" y="1027650"/>
            <a:ext cx="6342078" cy="475655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EE87256-652B-3EDD-8165-B2E86AD97C68}"/>
              </a:ext>
            </a:extLst>
          </p:cNvPr>
          <p:cNvSpPr txBox="1"/>
          <p:nvPr/>
        </p:nvSpPr>
        <p:spPr>
          <a:xfrm>
            <a:off x="7189116" y="638173"/>
            <a:ext cx="43535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1.PEDESTAL</a:t>
            </a:r>
          </a:p>
          <a:p>
            <a:r>
              <a:rPr lang="en-US" altLang="zh-TW" sz="3600" dirty="0"/>
              <a:t>2. </a:t>
            </a:r>
            <a:r>
              <a:rPr lang="en-US" altLang="zh-TW" sz="3600" dirty="0" err="1"/>
              <a:t>Mainfold</a:t>
            </a:r>
            <a:r>
              <a:rPr lang="en-US" altLang="zh-TW" sz="3600" dirty="0"/>
              <a:t> COVER</a:t>
            </a:r>
          </a:p>
          <a:p>
            <a:r>
              <a:rPr lang="en-US" altLang="zh-TW" sz="3600" dirty="0"/>
              <a:t>3.DUST</a:t>
            </a:r>
            <a:r>
              <a:rPr lang="zh-TW" altLang="en-US" sz="3600" dirty="0"/>
              <a:t> </a:t>
            </a:r>
            <a:r>
              <a:rPr lang="en-US" altLang="zh-TW" sz="3600" dirty="0"/>
              <a:t>TRAY</a:t>
            </a:r>
          </a:p>
          <a:p>
            <a:r>
              <a:rPr lang="en-US" altLang="zh-TW" sz="3600" dirty="0"/>
              <a:t>4.NOZZLE</a:t>
            </a:r>
            <a:r>
              <a:rPr lang="zh-TW" altLang="en-US" sz="3600" dirty="0"/>
              <a:t> </a:t>
            </a:r>
            <a:r>
              <a:rPr lang="en-US" altLang="zh-TW" sz="3600" dirty="0"/>
              <a:t>L=1000</a:t>
            </a:r>
          </a:p>
          <a:p>
            <a:r>
              <a:rPr lang="en-US" altLang="zh-TW" sz="3600" dirty="0"/>
              <a:t>5.NOZZLE</a:t>
            </a:r>
            <a:r>
              <a:rPr lang="zh-TW" altLang="en-US" sz="3600" dirty="0"/>
              <a:t> </a:t>
            </a:r>
            <a:r>
              <a:rPr lang="en-US" altLang="zh-TW" sz="3600" dirty="0"/>
              <a:t>L=25</a:t>
            </a:r>
          </a:p>
          <a:p>
            <a:r>
              <a:rPr lang="en-US" altLang="zh-TW" sz="3600" dirty="0"/>
              <a:t>6.NOZZLE</a:t>
            </a:r>
            <a:r>
              <a:rPr lang="zh-TW" altLang="en-US" sz="3600" dirty="0"/>
              <a:t> </a:t>
            </a:r>
            <a:r>
              <a:rPr lang="en-US" altLang="zh-TW" sz="3600" dirty="0"/>
              <a:t>L=</a:t>
            </a:r>
            <a:r>
              <a:rPr lang="zh-TW" altLang="en-US" sz="3600" dirty="0"/>
              <a:t>平口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5464B3-7493-C920-054F-9EF7CEB1A1F7}"/>
              </a:ext>
            </a:extLst>
          </p:cNvPr>
          <p:cNvSpPr/>
          <p:nvPr/>
        </p:nvSpPr>
        <p:spPr>
          <a:xfrm>
            <a:off x="2715571" y="1130961"/>
            <a:ext cx="4384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F2D996-3D4A-160D-BB9D-2F59C130F1E5}"/>
              </a:ext>
            </a:extLst>
          </p:cNvPr>
          <p:cNvSpPr/>
          <p:nvPr/>
        </p:nvSpPr>
        <p:spPr>
          <a:xfrm>
            <a:off x="3995728" y="1421079"/>
            <a:ext cx="4384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altLang="zh-TW" sz="2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2DD08E-B50F-6A36-1ABA-DF888F52E4B0}"/>
              </a:ext>
            </a:extLst>
          </p:cNvPr>
          <p:cNvSpPr/>
          <p:nvPr/>
        </p:nvSpPr>
        <p:spPr>
          <a:xfrm>
            <a:off x="3910147" y="3292129"/>
            <a:ext cx="4384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altLang="zh-TW" sz="2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25F743-1AD3-4738-C58A-76E873608C1B}"/>
              </a:ext>
            </a:extLst>
          </p:cNvPr>
          <p:cNvSpPr/>
          <p:nvPr/>
        </p:nvSpPr>
        <p:spPr>
          <a:xfrm>
            <a:off x="5161213" y="5339744"/>
            <a:ext cx="4384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altLang="zh-TW" sz="2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12E327-0F93-E59B-3EFC-A8723ED53B39}"/>
              </a:ext>
            </a:extLst>
          </p:cNvPr>
          <p:cNvSpPr/>
          <p:nvPr/>
        </p:nvSpPr>
        <p:spPr>
          <a:xfrm>
            <a:off x="2201297" y="3973737"/>
            <a:ext cx="4384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076912-F874-468D-05F4-37478853426B}"/>
              </a:ext>
            </a:extLst>
          </p:cNvPr>
          <p:cNvSpPr/>
          <p:nvPr/>
        </p:nvSpPr>
        <p:spPr>
          <a:xfrm>
            <a:off x="3031283" y="4054493"/>
            <a:ext cx="4384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altLang="zh-TW" sz="2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6417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7E00891-686D-01BC-BE57-B190256A8BAB}"/>
              </a:ext>
            </a:extLst>
          </p:cNvPr>
          <p:cNvSpPr/>
          <p:nvPr/>
        </p:nvSpPr>
        <p:spPr>
          <a:xfrm>
            <a:off x="5009625" y="559965"/>
            <a:ext cx="2172749" cy="10989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>
                <a:solidFill>
                  <a:srgbClr val="E71C0C"/>
                </a:solidFill>
              </a:rPr>
              <a:t>Poly</a:t>
            </a:r>
            <a:endParaRPr lang="zh-TW" altLang="en-US" sz="5400" dirty="0">
              <a:solidFill>
                <a:srgbClr val="E71C0C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3995F65-ADD9-6F2E-448A-400736D7B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1843" y="2378804"/>
            <a:ext cx="4911751" cy="368381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5F84B79-2FB5-A1FC-0126-7B3AE59182B9}"/>
              </a:ext>
            </a:extLst>
          </p:cNvPr>
          <p:cNvSpPr/>
          <p:nvPr/>
        </p:nvSpPr>
        <p:spPr>
          <a:xfrm>
            <a:off x="2291943" y="6085996"/>
            <a:ext cx="175155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外管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54AC034-1D75-FB25-A0D3-43D60E104DE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47839" y="2378803"/>
            <a:ext cx="4911752" cy="368381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8B7D632-815C-090F-0331-2C3860A61AB9}"/>
              </a:ext>
            </a:extLst>
          </p:cNvPr>
          <p:cNvSpPr/>
          <p:nvPr/>
        </p:nvSpPr>
        <p:spPr>
          <a:xfrm>
            <a:off x="8362427" y="6307254"/>
            <a:ext cx="175155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內管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無腰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89976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uvoton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uvoton" id="{197CB1B1-6B47-4B89-86E8-D8FE51B58931}" vid="{6844F02B-1103-490D-A483-7FA56575D76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D10E3BF7F339F4197AC12702D94D274" ma:contentTypeVersion="1" ma:contentTypeDescription="Fill out this form." ma:contentTypeScope="" ma:versionID="dcd152325ad65a67ccae7fea5b8715c7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c96e55b6067358e6790c6e364f94c3c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ShowCombineView" minOccurs="0"/>
                <xsd:element ref="ns1:ShowRepairView" minOccurs="0"/>
                <xsd:element ref="ns1:TemplateUrl" minOccurs="0"/>
                <xsd:element ref="ns1:xd_Prog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CombineView" ma:index="8" nillable="true" ma:displayName="Show Combine View" ma:hidden="true" ma:internalName="ShowCombineView">
      <xsd:simpleType>
        <xsd:restriction base="dms:Text"/>
      </xsd:simpleType>
    </xsd:element>
    <xsd:element name="ShowRepairView" ma:index="10" nillable="true" ma:displayName="Show Repair View" ma:hidden="true" ma:internalName="ShowRepairView">
      <xsd:simpleType>
        <xsd:restriction base="dms:Text"/>
      </xsd:simpleType>
    </xsd:element>
    <xsd:element name="TemplateUrl" ma:index="11" nillable="true" ma:displayName="Template Link" ma:hidden="true" ma:internalName="TemplateUrl">
      <xsd:simpleType>
        <xsd:restriction base="dms:Text"/>
      </xsd:simpleType>
    </xsd:element>
    <xsd:element name="xd_ProgID" ma:index="12" nillable="true" ma:displayName="HTML File Link" ma:hidden="true" ma:internalName="xd_Prog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ShowRepairView xmlns="http://schemas.microsoft.com/sharepoint/v3" xsi:nil="true"/>
    <ShowCombineView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7BA7A4B-B9F3-4E99-9505-DE23EA134AB6}"/>
</file>

<file path=customXml/itemProps2.xml><?xml version="1.0" encoding="utf-8"?>
<ds:datastoreItem xmlns:ds="http://schemas.openxmlformats.org/officeDocument/2006/customXml" ds:itemID="{96FA0535-CFAA-4BC0-84FA-E847F4D8C2D3}"/>
</file>

<file path=customXml/itemProps3.xml><?xml version="1.0" encoding="utf-8"?>
<ds:datastoreItem xmlns:ds="http://schemas.openxmlformats.org/officeDocument/2006/customXml" ds:itemID="{0B545BC0-F11E-4E06-AEC2-01DE593D9CFA}"/>
</file>

<file path=docProps/app.xml><?xml version="1.0" encoding="utf-8"?>
<Properties xmlns="http://schemas.openxmlformats.org/officeDocument/2006/extended-properties" xmlns:vt="http://schemas.openxmlformats.org/officeDocument/2006/docPropsVTypes">
  <Template>Nuvoton</Template>
  <TotalTime>5315</TotalTime>
  <Words>250</Words>
  <Application>Microsoft Office PowerPoint</Application>
  <PresentationFormat>寬螢幕</PresentationFormat>
  <Paragraphs>105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Franklin Gothic Book</vt:lpstr>
      <vt:lpstr>Perpetua</vt:lpstr>
      <vt:lpstr>微軟正黑體</vt:lpstr>
      <vt:lpstr>新細明體</vt:lpstr>
      <vt:lpstr>Calibri</vt:lpstr>
      <vt:lpstr>Wingdings 2</vt:lpstr>
      <vt:lpstr>Nuvoton</vt:lpstr>
      <vt:lpstr>新人週報</vt:lpstr>
      <vt:lpstr>AP &amp; LP Quartz種類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 WAN HAO</dc:creator>
  <cp:lastModifiedBy>S220 THChiu</cp:lastModifiedBy>
  <cp:revision>25</cp:revision>
  <dcterms:created xsi:type="dcterms:W3CDTF">2022-05-23T14:52:50Z</dcterms:created>
  <dcterms:modified xsi:type="dcterms:W3CDTF">2022-07-18T02:14:14Z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0x010101007D10E3BF7F339F4197AC12702D94D274</vt:lpwstr>
  </property>
  <property fmtid="{D5CDD505-2E9C-101B-9397-08002B2CF9AE}" pid="3" name="Order">
    <vt:lpwstr>39000.0000000000</vt:lpwstr>
  </property>
</Properties>
</file>